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9"/>
    <p:restoredTop sz="86111"/>
  </p:normalViewPr>
  <p:slideViewPr>
    <p:cSldViewPr snapToGrid="0" snapToObjects="1">
      <p:cViewPr>
        <p:scale>
          <a:sx n="85" d="100"/>
          <a:sy n="85" d="100"/>
        </p:scale>
        <p:origin x="-1136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35EF9-59B4-AB4C-83D9-687B331EBF7A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C79BB-663D-B54A-8ABE-8189E0FD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79BB-663D-B54A-8ABE-8189E0FD5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3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79BB-663D-B54A-8ABE-8189E0FD50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892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7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8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7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65196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200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6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3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1622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331925-0691-4C4B-974B-AA869BD5832B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D2E3E1E-E985-1640-90DF-04CD89D30A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169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5SnR-e0S6I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Globalization!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15044" y="5794530"/>
            <a:ext cx="8045373" cy="742279"/>
          </a:xfrm>
        </p:spPr>
        <p:txBody>
          <a:bodyPr/>
          <a:lstStyle/>
          <a:p>
            <a:r>
              <a:rPr lang="en-US" dirty="0" smtClean="0"/>
              <a:t>To what extent should we embrace it?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95295" y="6352143"/>
            <a:ext cx="4684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www.youtube.com/watch?v=5SnR-e0S6Ic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494369" cy="4064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your personal experience with globalization?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View vs.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300991"/>
            <a:ext cx="10178322" cy="3593591"/>
          </a:xfrm>
        </p:spPr>
        <p:txBody>
          <a:bodyPr/>
          <a:lstStyle/>
          <a:p>
            <a:r>
              <a:rPr lang="en-US" sz="2400" b="1" dirty="0"/>
              <a:t>POINT OF VIEW: </a:t>
            </a:r>
          </a:p>
          <a:p>
            <a:pPr lvl="1"/>
            <a:r>
              <a:rPr lang="en-US" sz="2400" dirty="0" smtClean="0"/>
              <a:t>Speaking </a:t>
            </a:r>
            <a:r>
              <a:rPr lang="en-US" sz="2400" dirty="0"/>
              <a:t>about what you know to be true based on individual identity (Different people have different points of view because they have different experiences of the world) </a:t>
            </a:r>
          </a:p>
          <a:p>
            <a:r>
              <a:rPr lang="en-US" sz="2400" b="1" dirty="0"/>
              <a:t>PERSPECTIVE: </a:t>
            </a:r>
            <a:endParaRPr lang="en-US" sz="2400" b="1" dirty="0" smtClean="0"/>
          </a:p>
          <a:p>
            <a:pPr lvl="1"/>
            <a:r>
              <a:rPr lang="en-US" sz="2400" dirty="0" smtClean="0"/>
              <a:t>Speaking </a:t>
            </a:r>
            <a:r>
              <a:rPr lang="en-US" sz="2400" dirty="0"/>
              <a:t>about what you know to be true based on your collective identity (cultural group, faith, age, etc…)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Pluralistic Society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n-US" sz="2400" dirty="0" smtClean="0"/>
              <a:t>Our </a:t>
            </a:r>
            <a:r>
              <a:rPr lang="en-US" sz="2400" dirty="0"/>
              <a:t>history has helped us to learn to value the many different perspectives of the many groups of people within our society.</a:t>
            </a:r>
          </a:p>
          <a:p>
            <a:r>
              <a:rPr lang="en-US" sz="2400" u="sng" dirty="0"/>
              <a:t>We respect and value </a:t>
            </a:r>
            <a:r>
              <a:rPr lang="en-US" sz="2400" dirty="0"/>
              <a:t>what individuals have to say both from their individual points of view as well as their </a:t>
            </a:r>
            <a:r>
              <a:rPr lang="en-US" sz="2400" u="sng" dirty="0"/>
              <a:t>collective </a:t>
            </a:r>
            <a:r>
              <a:rPr lang="en-US" sz="2400" u="sng" dirty="0" smtClean="0"/>
              <a:t>perspective</a:t>
            </a:r>
            <a:r>
              <a:rPr lang="en-US" sz="2400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87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Globalization: </a:t>
            </a:r>
            <a:endParaRPr lang="en-US" sz="2400" b="1" u="sng" dirty="0" smtClean="0"/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process of becoming more globally interconnected (pg. </a:t>
            </a:r>
            <a:r>
              <a:rPr lang="en-US" sz="2400" dirty="0" smtClean="0"/>
              <a:t>6). </a:t>
            </a:r>
            <a:endParaRPr lang="en-US" sz="2400" dirty="0"/>
          </a:p>
          <a:p>
            <a:pPr lvl="1"/>
            <a:r>
              <a:rPr lang="en-US" sz="2400" dirty="0"/>
              <a:t>It is the building of ties within and among the peoples of the world. </a:t>
            </a:r>
          </a:p>
          <a:p>
            <a:pPr lvl="1"/>
            <a:r>
              <a:rPr lang="en-US" sz="2400" dirty="0"/>
              <a:t>It is also the process of making our world more </a:t>
            </a:r>
            <a:r>
              <a:rPr lang="en-US" sz="2400" u="sng" dirty="0"/>
              <a:t>INTER-dependent; </a:t>
            </a:r>
            <a:r>
              <a:rPr lang="en-US" sz="2400" dirty="0"/>
              <a:t>the growing of mutual dependence among people, SOCIALLY, ECONOMICALLY and POLITICALLY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 globalization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84" y="1484025"/>
            <a:ext cx="2960558" cy="320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426" y="1484025"/>
            <a:ext cx="5729574" cy="2379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426" y="4057889"/>
            <a:ext cx="5729574" cy="23762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23256"/>
            <a:ext cx="5561351" cy="13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169</TotalTime>
  <Words>197</Words>
  <Application>Microsoft Macintosh PowerPoint</Application>
  <PresentationFormat>Widescreen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Impact</vt:lpstr>
      <vt:lpstr>Badge</vt:lpstr>
      <vt:lpstr>Globalization!</vt:lpstr>
      <vt:lpstr>what is your personal experience with globalization?</vt:lpstr>
      <vt:lpstr>Points of View vs. Perspectives</vt:lpstr>
      <vt:lpstr>Pluralism </vt:lpstr>
      <vt:lpstr>DEFINITION: GLOBALIZATION</vt:lpstr>
      <vt:lpstr>Examples: globalization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Globalization!</dc:title>
  <dc:creator>Eman El Kadri</dc:creator>
  <cp:lastModifiedBy>Eman El Kadri</cp:lastModifiedBy>
  <cp:revision>13</cp:revision>
  <dcterms:created xsi:type="dcterms:W3CDTF">2016-01-31T23:17:50Z</dcterms:created>
  <dcterms:modified xsi:type="dcterms:W3CDTF">2017-02-03T19:57:39Z</dcterms:modified>
</cp:coreProperties>
</file>